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16ED6-3404-406B-AAA8-7178A93A3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B47477-E098-46F9-9FD6-587F629958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505E2-1C6A-4FDE-A278-68B2F32D8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7E464-8A64-4C1B-BF8A-1E2F3569F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2972E-9B08-4EEF-A8E9-645409A34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55731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9FF95-4535-4D54-BA10-EF9CF1593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955936-21E7-4D0A-8956-8483608BB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3527C-DBF8-441C-A605-42FB7212C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3FBDE-02D6-46BC-9D4C-BC8E7EB8B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99BC0-EB71-4A9D-A17D-166681630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41846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50B4FF-FE12-4B16-970C-FE7AC7C53F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FEA077-E542-4462-9A9A-410694E167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8F22F-B18C-47D2-ADA0-331E36AA9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426A4-C427-4623-AE85-44AA86E02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697F2-0808-4346-AA82-9E1F5878F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65576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1B2A9-2375-447E-A5C9-40F612D55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E8EC6-2091-4448-8330-70CE9FBAF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C498C-B0E9-462B-AF4B-A3ECB4585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C2CEA-0C02-4C3B-BF93-A18C23238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C8029-FE41-4A2B-BE79-5760934E9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93388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67217-4C36-4012-8D86-C26D1752F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3EF96F-B678-4D4E-A078-13F5C2AB0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284F5-F5D7-4999-BC4F-20C6B158D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1F928-35F0-4434-9193-608758F26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11A54-3378-49D1-913B-3DFBADF5A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055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88E56-5570-4843-8DE9-972A9E9A5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AA39A-9A73-4311-A4EA-3AD0774A7D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DB765-92E2-4B50-B90B-477ED4E50C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54087C-0CF4-429D-94F0-3D42260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772AE-49E6-46AD-8ED4-12273B5A2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5CA18D-E5BF-4486-AA11-ADEA0679D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38869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E9B10-8498-4304-87AB-06CE2A5BE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1FABDC-A430-4649-8E7B-08EE83D3D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A5804-9086-4B63-B38A-32A870790D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1A9D31-FBC8-4CC9-8FB4-0AA427E53D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B5B1B1-BB3E-47A1-B10F-8B3371335C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A36043-8CC2-4FE4-A22C-BAD3CE74D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81FEAA-21C4-47E5-9F9E-B99736D34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489644-6B9F-4337-B79A-EC73151F1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67911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D72DB-5101-4BDA-83E2-E9908DF5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A663DE-5AE5-4C4C-AB85-8F5ACCD2F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02E58B-8655-41B2-A787-8F7AB83E4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504C8F-B034-4C3A-A3DF-353CA78DF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43520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1E95D-1ED9-477B-A32F-ACA99FE42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DE65B8-434A-4CB9-BC53-8C2B98251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201D58-BFFA-4C53-8990-F0FF59D80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09319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B6C26-BA14-4BF0-8C51-FB02FDC74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095EC-6A03-4CEC-8E95-83F4CFCDD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ADAC-A9BF-4A6A-86C7-9D84BD0C05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73FB1-CF58-4E15-B236-BAFAB0B3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027C5-66F4-43B9-802A-AC653128C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C398F-3628-4E77-A825-A9E45F879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9654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42E55-3102-48D3-A9B0-D0A171142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825E41-FDED-4BD9-8DB5-00FB16F4A8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188FBD-43EB-4269-A1E8-D66449A9D4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4AA91F-42F7-423B-A1E4-606FA03D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655C23-16C8-4268-A9B6-BD9151484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2D7DF-4654-4B30-A027-C3E4E37C5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13748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4371FE-1420-4E21-8250-DEB70A9D9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DEBB57-E0E8-4693-BEB9-699A4FBBF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2C2E2-EC2A-4DFD-8C14-A1DB704141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A36B30-766E-461C-B380-CED0522752FA}" type="datetimeFigureOut">
              <a:rPr lang="en-DE" smtClean="0"/>
              <a:t>04/08/2022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3E6BE-63D7-4C99-AADC-5EC9C086DB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0FAD8-EB1F-41F0-ABDC-358D53F0B5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018506-C7CE-4230-B8A4-D5E5EE9C2E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32002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84DDDA-0E6C-4601-9512-B14AA5A774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15" t="-325" r="11801" b="325"/>
          <a:stretch/>
        </p:blipFill>
        <p:spPr>
          <a:xfrm>
            <a:off x="930471" y="1069989"/>
            <a:ext cx="4718022" cy="47180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833B01-A72F-4B17-854D-94AF41937A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89" t="-512" r="12431" b="512"/>
          <a:stretch/>
        </p:blipFill>
        <p:spPr>
          <a:xfrm>
            <a:off x="6096000" y="1069033"/>
            <a:ext cx="4718978" cy="471897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6849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2ACC41-B9B8-4824-A303-B61334F959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0" r="21194"/>
          <a:stretch/>
        </p:blipFill>
        <p:spPr>
          <a:xfrm>
            <a:off x="7709647" y="566042"/>
            <a:ext cx="2733912" cy="2733912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E7F484-4548-4556-BD8E-A6D5145EDF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29" r="21181"/>
          <a:stretch/>
        </p:blipFill>
        <p:spPr>
          <a:xfrm>
            <a:off x="2082371" y="3599329"/>
            <a:ext cx="2733912" cy="2733912"/>
          </a:xfrm>
          <a:prstGeom prst="rect">
            <a:avLst/>
          </a:prstGeom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4BC425-08B8-412A-A1F0-E4C9DE30AD8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30" r="22670"/>
          <a:stretch/>
        </p:blipFill>
        <p:spPr>
          <a:xfrm>
            <a:off x="2081817" y="566042"/>
            <a:ext cx="2734466" cy="2734466"/>
          </a:xfrm>
          <a:prstGeom prst="rect">
            <a:avLst/>
          </a:prstGeom>
          <a:ln>
            <a:noFill/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7A9F06F-705B-469E-8117-B6BC6A5C32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30" r="20690"/>
          <a:stretch/>
        </p:blipFill>
        <p:spPr>
          <a:xfrm>
            <a:off x="4896009" y="3599329"/>
            <a:ext cx="2733912" cy="2733912"/>
          </a:xfrm>
          <a:prstGeom prst="rect">
            <a:avLst/>
          </a:prstGeom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5FCED73-22EA-405F-8493-CBDFEF56363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54" r="19857"/>
          <a:stretch/>
        </p:blipFill>
        <p:spPr>
          <a:xfrm>
            <a:off x="4896009" y="566042"/>
            <a:ext cx="2733912" cy="2733912"/>
          </a:xfrm>
          <a:prstGeom prst="rect">
            <a:avLst/>
          </a:prstGeom>
          <a:ln>
            <a:noFill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466BE1D-581B-4F41-BF84-93F118FCC38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95" t="-22" r="19819" b="22"/>
          <a:stretch/>
        </p:blipFill>
        <p:spPr>
          <a:xfrm>
            <a:off x="7709647" y="3599330"/>
            <a:ext cx="2733912" cy="2733912"/>
          </a:xfrm>
          <a:prstGeom prst="rect">
            <a:avLst/>
          </a:prstGeom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E3F68CF-16AE-4174-8F31-ACBD241AAFD0}"/>
              </a:ext>
            </a:extLst>
          </p:cNvPr>
          <p:cNvSpPr txBox="1"/>
          <p:nvPr/>
        </p:nvSpPr>
        <p:spPr>
          <a:xfrm>
            <a:off x="8343093" y="2981671"/>
            <a:ext cx="1571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+mj-lt"/>
              </a:rPr>
              <a:t>Point-Cloud Evaluation</a:t>
            </a:r>
            <a:endParaRPr lang="en-DE" sz="1200" dirty="0">
              <a:latin typeface="+mj-lt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3C655F4-7AE4-4213-BEB5-9093C3FA99AC}"/>
              </a:ext>
            </a:extLst>
          </p:cNvPr>
          <p:cNvSpPr txBox="1"/>
          <p:nvPr/>
        </p:nvSpPr>
        <p:spPr>
          <a:xfrm>
            <a:off x="5502884" y="3022955"/>
            <a:ext cx="2311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+mj-lt"/>
              </a:rPr>
              <a:t>Point-Cloud Collection</a:t>
            </a:r>
            <a:endParaRPr lang="en-DE" sz="1200" dirty="0">
              <a:latin typeface="+mj-lt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A8A12C-F1AC-4359-BDAD-EAF0B15A9606}"/>
              </a:ext>
            </a:extLst>
          </p:cNvPr>
          <p:cNvSpPr txBox="1"/>
          <p:nvPr/>
        </p:nvSpPr>
        <p:spPr>
          <a:xfrm>
            <a:off x="8837471" y="6097526"/>
            <a:ext cx="8815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+mj-lt"/>
              </a:rPr>
              <a:t>3D Printing </a:t>
            </a:r>
            <a:endParaRPr lang="en-DE" sz="1200" dirty="0">
              <a:latin typeface="+mj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B65E17-5CBA-4172-939D-310543B228C3}"/>
              </a:ext>
            </a:extLst>
          </p:cNvPr>
          <p:cNvSpPr txBox="1"/>
          <p:nvPr/>
        </p:nvSpPr>
        <p:spPr>
          <a:xfrm>
            <a:off x="5510478" y="6097526"/>
            <a:ext cx="1678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+mj-lt"/>
              </a:rPr>
              <a:t>Printing Path Simulation</a:t>
            </a:r>
            <a:endParaRPr lang="en-DE" sz="1200" dirty="0">
              <a:latin typeface="+mj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73D8D97-0C89-4ADD-9CC9-F59A201C296F}"/>
              </a:ext>
            </a:extLst>
          </p:cNvPr>
          <p:cNvSpPr txBox="1"/>
          <p:nvPr/>
        </p:nvSpPr>
        <p:spPr>
          <a:xfrm>
            <a:off x="2689970" y="3022954"/>
            <a:ext cx="2311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+mj-lt"/>
              </a:rPr>
              <a:t>3D Object to be scanned</a:t>
            </a:r>
            <a:endParaRPr lang="en-DE" sz="1200" dirty="0">
              <a:latin typeface="+mj-lt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3740931-E2E4-4C13-8C31-C9B8DA0EFF70}"/>
              </a:ext>
            </a:extLst>
          </p:cNvPr>
          <p:cNvSpPr txBox="1"/>
          <p:nvPr/>
        </p:nvSpPr>
        <p:spPr>
          <a:xfrm>
            <a:off x="2577261" y="6097527"/>
            <a:ext cx="18781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+mj-lt"/>
              </a:rPr>
              <a:t>Printing Region Identifying  </a:t>
            </a:r>
            <a:endParaRPr lang="en-DE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40445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Noor Khader</dc:creator>
  <cp:lastModifiedBy>Noor Khader</cp:lastModifiedBy>
  <cp:revision>5</cp:revision>
  <dcterms:created xsi:type="dcterms:W3CDTF">2022-08-04T15:16:13Z</dcterms:created>
  <dcterms:modified xsi:type="dcterms:W3CDTF">2022-08-04T15:43:01Z</dcterms:modified>
</cp:coreProperties>
</file>

<file path=docProps/thumbnail.jpeg>
</file>